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301" r:id="rId21"/>
    <p:sldId id="304" r:id="rId22"/>
    <p:sldId id="299" r:id="rId23"/>
    <p:sldId id="298" r:id="rId24"/>
    <p:sldId id="286" r:id="rId25"/>
    <p:sldId id="302" r:id="rId26"/>
    <p:sldId id="303" r:id="rId27"/>
    <p:sldId id="290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9" autoAdjust="0"/>
    <p:restoredTop sz="95204" autoAdjust="0"/>
  </p:normalViewPr>
  <p:slideViewPr>
    <p:cSldViewPr snapToGrid="0">
      <p:cViewPr>
        <p:scale>
          <a:sx n="30" d="100"/>
          <a:sy n="30" d="100"/>
        </p:scale>
        <p:origin x="2064" y="10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13/02/2015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jpg"/><Relationship Id="rId1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277834" y="2474483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149786" y="-363943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6938986" y="-821292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6970165" y="1364874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431670" y="2471155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601649" y="-708285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590120" y="-710034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149860" y="-26619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549847" y="2531160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298375" y="58010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291262" y="17643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655094" y="188419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461050" y="-831580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256202" y="2201844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561372" y="-1741619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373961" y="-1174531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608944" y="-979226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305940" y="2040905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428300" y="1406254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027577" y="1899939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367342" y="1744759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097175" y="-711129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099258" y="666500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030202" y="661737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079135" y="5667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078165" y="176182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287252" y="1354681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143977" y="1429418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315827" y="1140368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434533" y="1108255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357673" y="190530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396193" y="-769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284303" y="-839282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289141" y="-708653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561542" y="-88986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5969827" y="-829606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5967408" y="-708653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28301" y="-889863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445518" y="265783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321775" y="26332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199516" y="128107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957200" y="-11770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397484" y="-49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376536" y="-39553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222844" y="13447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5648450" y="-1222746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6040495" y="1417551"/>
              <a:ext cx="252000" cy="2226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749533" y="-1553459"/>
              <a:ext cx="252000" cy="1677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Rectangle 498"/>
            <p:cNvSpPr/>
            <p:nvPr/>
          </p:nvSpPr>
          <p:spPr>
            <a:xfrm rot="10800000">
              <a:off x="7033640" y="-840833"/>
              <a:ext cx="252000" cy="35021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15103" y="-1318578"/>
            <a:ext cx="14678784" cy="8262042"/>
            <a:chOff x="1415103" y="-1318578"/>
            <a:chExt cx="14678784" cy="8262042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4458106" y="2362200"/>
              <a:ext cx="1592336" cy="1828800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6" r="13066"/>
            <a:stretch/>
          </p:blipFill>
          <p:spPr>
            <a:xfrm>
              <a:off x="1955800" y="2400300"/>
              <a:ext cx="1308100" cy="1752600"/>
            </a:xfrm>
            <a:prstGeom prst="rect">
              <a:avLst/>
            </a:prstGeom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91" b="30756"/>
            <a:stretch/>
          </p:blipFill>
          <p:spPr>
            <a:xfrm>
              <a:off x="4038216" y="745035"/>
              <a:ext cx="2384052" cy="731110"/>
            </a:xfrm>
            <a:prstGeom prst="rect">
              <a:avLst/>
            </a:prstGeom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9" b="4589"/>
            <a:stretch/>
          </p:blipFill>
          <p:spPr>
            <a:xfrm>
              <a:off x="4458106" y="-870621"/>
              <a:ext cx="1556452" cy="1080280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224" y="648785"/>
              <a:ext cx="426420" cy="901700"/>
            </a:xfrm>
            <a:prstGeom prst="rect">
              <a:avLst/>
            </a:prstGeom>
          </p:spPr>
        </p:pic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968" y="5442610"/>
              <a:ext cx="1641475" cy="867637"/>
            </a:xfrm>
            <a:prstGeom prst="rect">
              <a:avLst/>
            </a:prstGeom>
          </p:spPr>
        </p:pic>
        <p:pic>
          <p:nvPicPr>
            <p:cNvPr id="25" name="Immagin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9452" y="5296284"/>
              <a:ext cx="1186913" cy="1013963"/>
            </a:xfrm>
            <a:prstGeom prst="rect">
              <a:avLst/>
            </a:prstGeom>
          </p:spPr>
        </p:pic>
        <p:pic>
          <p:nvPicPr>
            <p:cNvPr id="42" name="Immagine 4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804" y="529631"/>
              <a:ext cx="1224096" cy="1120942"/>
            </a:xfrm>
            <a:prstGeom prst="rect">
              <a:avLst/>
            </a:prstGeom>
          </p:spPr>
        </p:pic>
        <p:pic>
          <p:nvPicPr>
            <p:cNvPr id="49" name="Immagine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848" y="-711481"/>
              <a:ext cx="762000" cy="660400"/>
            </a:xfrm>
            <a:prstGeom prst="rect">
              <a:avLst/>
            </a:prstGeom>
          </p:spPr>
        </p:pic>
        <p:pic>
          <p:nvPicPr>
            <p:cNvPr id="50" name="Immagine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-745262"/>
              <a:ext cx="944764" cy="944764"/>
            </a:xfrm>
            <a:prstGeom prst="rect">
              <a:avLst/>
            </a:prstGeom>
          </p:spPr>
        </p:pic>
        <p:pic>
          <p:nvPicPr>
            <p:cNvPr id="130" name="Immagine 1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847" y="-804763"/>
              <a:ext cx="426420" cy="901700"/>
            </a:xfrm>
            <a:prstGeom prst="rect">
              <a:avLst/>
            </a:prstGeom>
          </p:spPr>
        </p:pic>
        <p:pic>
          <p:nvPicPr>
            <p:cNvPr id="51" name="Immagine 5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26" b="16111"/>
            <a:stretch/>
          </p:blipFill>
          <p:spPr>
            <a:xfrm>
              <a:off x="7281843" y="2771870"/>
              <a:ext cx="1608848" cy="1093421"/>
            </a:xfrm>
            <a:prstGeom prst="rect">
              <a:avLst/>
            </a:prstGeom>
          </p:spPr>
        </p:pic>
        <p:pic>
          <p:nvPicPr>
            <p:cNvPr id="55" name="Immagine 5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15" y="5175910"/>
              <a:ext cx="2142667" cy="1460529"/>
            </a:xfrm>
            <a:prstGeom prst="rect">
              <a:avLst/>
            </a:prstGeom>
          </p:spPr>
        </p:pic>
        <p:pic>
          <p:nvPicPr>
            <p:cNvPr id="131" name="Immagine 13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2922508"/>
              <a:ext cx="944764" cy="944764"/>
            </a:xfrm>
            <a:prstGeom prst="rect">
              <a:avLst/>
            </a:prstGeom>
          </p:spPr>
        </p:pic>
        <p:pic>
          <p:nvPicPr>
            <p:cNvPr id="132" name="Immagine 1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2005567"/>
              <a:ext cx="944764" cy="944764"/>
            </a:xfrm>
            <a:prstGeom prst="rect">
              <a:avLst/>
            </a:prstGeom>
          </p:spPr>
        </p:pic>
        <p:pic>
          <p:nvPicPr>
            <p:cNvPr id="133" name="Immagine 13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1088624"/>
              <a:ext cx="944764" cy="944764"/>
            </a:xfrm>
            <a:prstGeom prst="rect">
              <a:avLst/>
            </a:prstGeom>
          </p:spPr>
        </p:pic>
        <p:pic>
          <p:nvPicPr>
            <p:cNvPr id="134" name="Immagine 13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171681"/>
              <a:ext cx="944764" cy="944764"/>
            </a:xfrm>
            <a:prstGeom prst="rect">
              <a:avLst/>
            </a:prstGeom>
          </p:spPr>
        </p:pic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263900" y="3276600"/>
              <a:ext cx="119420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/>
          </p:nvCxnSpPr>
          <p:spPr>
            <a:xfrm>
              <a:off x="12812703" y="-274328"/>
              <a:ext cx="1016384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/>
          </p:nvCxnSpPr>
          <p:spPr>
            <a:xfrm>
              <a:off x="12812703" y="310136"/>
              <a:ext cx="1016384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/>
          </p:nvCxnSpPr>
          <p:spPr>
            <a:xfrm>
              <a:off x="2565806" y="4279900"/>
              <a:ext cx="0" cy="782105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/>
          </p:nvCxnSpPr>
          <p:spPr>
            <a:xfrm>
              <a:off x="5211338" y="4279900"/>
              <a:ext cx="0" cy="1016384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/>
          </p:nvCxnSpPr>
          <p:spPr>
            <a:xfrm flipV="1">
              <a:off x="2565806" y="1714073"/>
              <a:ext cx="0" cy="565119"/>
            </a:xfrm>
            <a:prstGeom prst="line">
              <a:avLst/>
            </a:prstGeom>
            <a:ln w="5715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3127374" y="-353912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306762" y="1019058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>
              <a:stCxn id="3" idx="3"/>
            </p:cNvCxnSpPr>
            <p:nvPr/>
          </p:nvCxnSpPr>
          <p:spPr>
            <a:xfrm>
              <a:off x="6050442" y="3276600"/>
              <a:ext cx="1140126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/>
          </p:nvCxnSpPr>
          <p:spPr>
            <a:xfrm>
              <a:off x="6447668" y="1174516"/>
              <a:ext cx="1042266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/>
          </p:nvCxnSpPr>
          <p:spPr>
            <a:xfrm flipV="1">
              <a:off x="5211338" y="1476145"/>
              <a:ext cx="0" cy="803047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/>
          </p:nvCxnSpPr>
          <p:spPr>
            <a:xfrm flipV="1">
              <a:off x="5211338" y="189746"/>
              <a:ext cx="0" cy="618789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/>
          </p:nvCxnSpPr>
          <p:spPr>
            <a:xfrm flipV="1">
              <a:off x="6328777" y="-245921"/>
              <a:ext cx="1047993" cy="1134059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/>
          </p:nvCxnSpPr>
          <p:spPr>
            <a:xfrm rot="16200000">
              <a:off x="13320895" y="386408"/>
              <a:ext cx="0" cy="1016384"/>
            </a:xfrm>
            <a:prstGeom prst="line">
              <a:avLst/>
            </a:prstGeom>
            <a:ln w="5715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/>
          </p:nvCxnSpPr>
          <p:spPr>
            <a:xfrm>
              <a:off x="6320265" y="5804131"/>
              <a:ext cx="1016384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/>
          </p:nvCxnSpPr>
          <p:spPr>
            <a:xfrm flipV="1">
              <a:off x="8846751" y="1693195"/>
              <a:ext cx="981394" cy="1236929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/>
          </p:nvCxnSpPr>
          <p:spPr>
            <a:xfrm flipV="1">
              <a:off x="8942743" y="2485563"/>
              <a:ext cx="885402" cy="693710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/>
          </p:nvCxnSpPr>
          <p:spPr>
            <a:xfrm>
              <a:off x="8966163" y="3402506"/>
              <a:ext cx="861982" cy="0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 flipV="1">
              <a:off x="8695973" y="758028"/>
              <a:ext cx="1132172" cy="2013842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 flipV="1">
              <a:off x="8452046" y="-272880"/>
              <a:ext cx="1376099" cy="2885475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 rot="16200000">
              <a:off x="13320895" y="970872"/>
              <a:ext cx="0" cy="1016384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 rot="16200000">
              <a:off x="13320895" y="1555336"/>
              <a:ext cx="0" cy="1016384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 rot="16200000">
              <a:off x="13320895" y="2139800"/>
              <a:ext cx="0" cy="1016384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 rot="16200000">
              <a:off x="13320895" y="2724264"/>
              <a:ext cx="0" cy="1016384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 rot="16200000">
              <a:off x="13320895" y="3308728"/>
              <a:ext cx="0" cy="1016384"/>
            </a:xfrm>
            <a:prstGeom prst="line">
              <a:avLst/>
            </a:prstGeom>
            <a:ln w="5715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 rot="16200000">
              <a:off x="13320895" y="3893190"/>
              <a:ext cx="0" cy="1016384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050442" y="3864205"/>
              <a:ext cx="3461858" cy="110149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ttangolo 196"/>
            <p:cNvSpPr/>
            <p:nvPr/>
          </p:nvSpPr>
          <p:spPr>
            <a:xfrm>
              <a:off x="9613900" y="4414952"/>
              <a:ext cx="1551019" cy="1985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2200" b="1" dirty="0" smtClean="0">
                  <a:solidFill>
                    <a:srgbClr val="FF0000"/>
                  </a:solidFill>
                </a:rPr>
                <a:t>Stage</a:t>
              </a:r>
              <a:endParaRPr lang="it-IT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198" name="CasellaDiTesto 197"/>
            <p:cNvSpPr txBox="1"/>
            <p:nvPr/>
          </p:nvSpPr>
          <p:spPr>
            <a:xfrm>
              <a:off x="4339770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sp>
          <p:nvSpPr>
            <p:cNvPr id="199" name="CasellaDiTesto 198"/>
            <p:cNvSpPr txBox="1"/>
            <p:nvPr/>
          </p:nvSpPr>
          <p:spPr>
            <a:xfrm>
              <a:off x="7872517" y="6440897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AOTF</a:t>
              </a:r>
              <a:endParaRPr lang="it-IT" sz="2200" b="1" dirty="0"/>
            </a:p>
          </p:txBody>
        </p:sp>
        <p:sp>
          <p:nvSpPr>
            <p:cNvPr id="200" name="CasellaDiTesto 199"/>
            <p:cNvSpPr txBox="1"/>
            <p:nvPr/>
          </p:nvSpPr>
          <p:spPr>
            <a:xfrm>
              <a:off x="4559503" y="6440898"/>
              <a:ext cx="17692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RF generator</a:t>
              </a:r>
              <a:endParaRPr lang="it-IT" sz="2200" b="1" dirty="0"/>
            </a:p>
          </p:txBody>
        </p:sp>
        <p:sp>
          <p:nvSpPr>
            <p:cNvPr id="201" name="CasellaDiTesto 200"/>
            <p:cNvSpPr txBox="1"/>
            <p:nvPr/>
          </p:nvSpPr>
          <p:spPr>
            <a:xfrm>
              <a:off x="7376770" y="-1201586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Galvo</a:t>
              </a:r>
              <a:r>
                <a:rPr lang="it-IT" sz="2200" b="1" dirty="0" smtClean="0"/>
                <a:t> 1</a:t>
              </a:r>
              <a:endParaRPr lang="it-IT" sz="2200" b="1" dirty="0"/>
            </a:p>
          </p:txBody>
        </p:sp>
        <p:sp>
          <p:nvSpPr>
            <p:cNvPr id="202" name="CasellaDiTesto 201"/>
            <p:cNvSpPr txBox="1"/>
            <p:nvPr/>
          </p:nvSpPr>
          <p:spPr>
            <a:xfrm>
              <a:off x="2255380" y="6512577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NAS</a:t>
              </a:r>
              <a:endParaRPr lang="it-IT" sz="2200" b="1" dirty="0"/>
            </a:p>
          </p:txBody>
        </p:sp>
        <p:sp>
          <p:nvSpPr>
            <p:cNvPr id="203" name="CasellaDiTesto 202"/>
            <p:cNvSpPr txBox="1"/>
            <p:nvPr/>
          </p:nvSpPr>
          <p:spPr>
            <a:xfrm>
              <a:off x="1415103" y="3118995"/>
              <a:ext cx="6247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PC1</a:t>
              </a:r>
              <a:endParaRPr lang="it-IT" sz="2200" b="1" dirty="0"/>
            </a:p>
          </p:txBody>
        </p:sp>
        <p:sp>
          <p:nvSpPr>
            <p:cNvPr id="204" name="CasellaDiTesto 203"/>
            <p:cNvSpPr txBox="1"/>
            <p:nvPr/>
          </p:nvSpPr>
          <p:spPr>
            <a:xfrm>
              <a:off x="2216099" y="-1145050"/>
              <a:ext cx="7715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EOM</a:t>
              </a:r>
              <a:endParaRPr lang="it-IT" sz="2200" b="1" dirty="0"/>
            </a:p>
          </p:txBody>
        </p:sp>
        <p:sp>
          <p:nvSpPr>
            <p:cNvPr id="205" name="CasellaDiTesto 204"/>
            <p:cNvSpPr txBox="1"/>
            <p:nvPr/>
          </p:nvSpPr>
          <p:spPr>
            <a:xfrm>
              <a:off x="2109273" y="148305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Camera</a:t>
              </a:r>
              <a:endParaRPr lang="it-IT" sz="2200" b="1" dirty="0"/>
            </a:p>
          </p:txBody>
        </p:sp>
        <p:sp>
          <p:nvSpPr>
            <p:cNvPr id="206" name="CasellaDiTesto 205"/>
            <p:cNvSpPr txBox="1"/>
            <p:nvPr/>
          </p:nvSpPr>
          <p:spPr>
            <a:xfrm>
              <a:off x="4035943" y="2311659"/>
              <a:ext cx="6247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PC2</a:t>
              </a:r>
              <a:endParaRPr lang="it-IT" sz="2200" b="1" dirty="0"/>
            </a:p>
          </p:txBody>
        </p:sp>
        <p:sp>
          <p:nvSpPr>
            <p:cNvPr id="207" name="CasellaDiTesto 206"/>
            <p:cNvSpPr txBox="1"/>
            <p:nvPr/>
          </p:nvSpPr>
          <p:spPr>
            <a:xfrm>
              <a:off x="4012816" y="529631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DAQ</a:t>
              </a:r>
              <a:endParaRPr lang="it-IT" sz="2200" b="1" dirty="0"/>
            </a:p>
          </p:txBody>
        </p:sp>
        <p:sp>
          <p:nvSpPr>
            <p:cNvPr id="208" name="CasellaDiTesto 207"/>
            <p:cNvSpPr txBox="1"/>
            <p:nvPr/>
          </p:nvSpPr>
          <p:spPr>
            <a:xfrm>
              <a:off x="7391836" y="264048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Galvo</a:t>
              </a:r>
              <a:r>
                <a:rPr lang="it-IT" sz="2200" b="1" dirty="0" smtClean="0"/>
                <a:t> 2</a:t>
              </a:r>
              <a:endParaRPr lang="it-IT" sz="2200" b="1" dirty="0"/>
            </a:p>
          </p:txBody>
        </p:sp>
        <p:sp>
          <p:nvSpPr>
            <p:cNvPr id="209" name="CasellaDiTesto 208"/>
            <p:cNvSpPr txBox="1"/>
            <p:nvPr/>
          </p:nvSpPr>
          <p:spPr>
            <a:xfrm>
              <a:off x="6701274" y="238851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sp>
          <p:nvSpPr>
            <p:cNvPr id="210" name="CasellaDiTesto 209"/>
            <p:cNvSpPr txBox="1"/>
            <p:nvPr/>
          </p:nvSpPr>
          <p:spPr>
            <a:xfrm>
              <a:off x="10992652" y="-565563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405 nm laser</a:t>
              </a:r>
              <a:endParaRPr lang="it-IT" sz="2200" b="1" dirty="0"/>
            </a:p>
          </p:txBody>
        </p:sp>
        <p:sp>
          <p:nvSpPr>
            <p:cNvPr id="211" name="CasellaDiTesto 210"/>
            <p:cNvSpPr txBox="1"/>
            <p:nvPr/>
          </p:nvSpPr>
          <p:spPr>
            <a:xfrm>
              <a:off x="10992652" y="37210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445 nm laser</a:t>
              </a:r>
              <a:endParaRPr lang="it-IT" sz="2200" b="1" dirty="0"/>
            </a:p>
          </p:txBody>
        </p:sp>
        <p:sp>
          <p:nvSpPr>
            <p:cNvPr id="212" name="CasellaDiTesto 211"/>
            <p:cNvSpPr txBox="1"/>
            <p:nvPr/>
          </p:nvSpPr>
          <p:spPr>
            <a:xfrm>
              <a:off x="10992652" y="130977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491 nm laser</a:t>
              </a:r>
              <a:endParaRPr lang="it-IT" sz="2200" b="1" dirty="0"/>
            </a:p>
          </p:txBody>
        </p:sp>
        <p:sp>
          <p:nvSpPr>
            <p:cNvPr id="213" name="CasellaDiTesto 212"/>
            <p:cNvSpPr txBox="1"/>
            <p:nvPr/>
          </p:nvSpPr>
          <p:spPr>
            <a:xfrm>
              <a:off x="10992652" y="224744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515 nm laser</a:t>
              </a:r>
              <a:endParaRPr lang="it-IT" sz="2200" b="1" dirty="0"/>
            </a:p>
          </p:txBody>
        </p:sp>
        <p:sp>
          <p:nvSpPr>
            <p:cNvPr id="214" name="CasellaDiTesto 213"/>
            <p:cNvSpPr txBox="1"/>
            <p:nvPr/>
          </p:nvSpPr>
          <p:spPr>
            <a:xfrm>
              <a:off x="10992652" y="318511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561 nm laser</a:t>
              </a:r>
              <a:endParaRPr lang="it-IT" sz="2200" b="1" dirty="0"/>
            </a:p>
          </p:txBody>
        </p:sp>
        <p:sp>
          <p:nvSpPr>
            <p:cNvPr id="215" name="CasellaDiTesto 214"/>
            <p:cNvSpPr txBox="1"/>
            <p:nvPr/>
          </p:nvSpPr>
          <p:spPr>
            <a:xfrm>
              <a:off x="13894219" y="-443605"/>
              <a:ext cx="21107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1 </a:t>
              </a:r>
              <a:r>
                <a:rPr lang="it-IT" sz="2200" b="1" dirty="0" err="1" smtClean="0"/>
                <a:t>Gb</a:t>
              </a:r>
              <a:r>
                <a:rPr lang="it-IT" sz="2200" b="1" dirty="0" smtClean="0"/>
                <a:t>/s ethernet</a:t>
              </a:r>
              <a:endParaRPr lang="it-IT" sz="2200" b="1" dirty="0"/>
            </a:p>
          </p:txBody>
        </p:sp>
        <p:sp>
          <p:nvSpPr>
            <p:cNvPr id="216" name="CasellaDiTesto 215"/>
            <p:cNvSpPr txBox="1"/>
            <p:nvPr/>
          </p:nvSpPr>
          <p:spPr>
            <a:xfrm>
              <a:off x="13894220" y="140859"/>
              <a:ext cx="17907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10 </a:t>
              </a:r>
              <a:r>
                <a:rPr lang="it-IT" sz="2200" b="1" dirty="0" err="1" smtClean="0"/>
                <a:t>Gb</a:t>
              </a:r>
              <a:r>
                <a:rPr lang="it-IT" sz="2200" b="1" dirty="0" smtClean="0"/>
                <a:t>/s SFP+</a:t>
              </a:r>
              <a:endParaRPr lang="it-IT" sz="2200" b="1" dirty="0"/>
            </a:p>
          </p:txBody>
        </p:sp>
        <p:sp>
          <p:nvSpPr>
            <p:cNvPr id="217" name="CasellaDiTesto 216"/>
            <p:cNvSpPr txBox="1"/>
            <p:nvPr/>
          </p:nvSpPr>
          <p:spPr>
            <a:xfrm>
              <a:off x="13894220" y="725323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CameraLink</a:t>
              </a:r>
              <a:endParaRPr lang="it-IT" sz="2200" b="1" dirty="0"/>
            </a:p>
          </p:txBody>
        </p:sp>
        <p:sp>
          <p:nvSpPr>
            <p:cNvPr id="218" name="CasellaDiTesto 217"/>
            <p:cNvSpPr txBox="1"/>
            <p:nvPr/>
          </p:nvSpPr>
          <p:spPr>
            <a:xfrm>
              <a:off x="13894220" y="1309787"/>
              <a:ext cx="17907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19" name="CasellaDiTesto 218"/>
            <p:cNvSpPr txBox="1"/>
            <p:nvPr/>
          </p:nvSpPr>
          <p:spPr>
            <a:xfrm>
              <a:off x="13894220" y="1894251"/>
              <a:ext cx="16801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HV 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20" name="CasellaDiTesto 219"/>
            <p:cNvSpPr txBox="1"/>
            <p:nvPr/>
          </p:nvSpPr>
          <p:spPr>
            <a:xfrm>
              <a:off x="13894220" y="2478715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USB</a:t>
              </a:r>
              <a:endParaRPr lang="it-IT" sz="2200" b="1" dirty="0"/>
            </a:p>
          </p:txBody>
        </p:sp>
        <p:sp>
          <p:nvSpPr>
            <p:cNvPr id="221" name="CasellaDiTesto 220"/>
            <p:cNvSpPr txBox="1"/>
            <p:nvPr/>
          </p:nvSpPr>
          <p:spPr>
            <a:xfrm>
              <a:off x="13894220" y="3063179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</a:t>
              </a:r>
              <a:endParaRPr lang="it-IT" sz="2200" b="1" dirty="0"/>
            </a:p>
          </p:txBody>
        </p:sp>
        <p:sp>
          <p:nvSpPr>
            <p:cNvPr id="222" name="CasellaDiTesto 221"/>
            <p:cNvSpPr txBox="1"/>
            <p:nvPr/>
          </p:nvSpPr>
          <p:spPr>
            <a:xfrm>
              <a:off x="13894220" y="3647643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RF 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23" name="CasellaDiTesto 222"/>
            <p:cNvSpPr txBox="1"/>
            <p:nvPr/>
          </p:nvSpPr>
          <p:spPr>
            <a:xfrm>
              <a:off x="13894220" y="4232104"/>
              <a:ext cx="16801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Internal</a:t>
              </a:r>
              <a:r>
                <a:rPr lang="it-IT" sz="2200" b="1" dirty="0" smtClean="0"/>
                <a:t> bus</a:t>
              </a:r>
              <a:endParaRPr lang="it-IT" sz="2200" b="1" dirty="0"/>
            </a:p>
          </p:txBody>
        </p:sp>
        <p:sp>
          <p:nvSpPr>
            <p:cNvPr id="224" name="Rettangolo 223"/>
            <p:cNvSpPr/>
            <p:nvPr/>
          </p:nvSpPr>
          <p:spPr>
            <a:xfrm>
              <a:off x="12652187" y="-637277"/>
              <a:ext cx="3441700" cy="5381855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12629851" y="-1116705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397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400554" cy="5562600"/>
              <a:chOff x="-4229099" y="0"/>
              <a:chExt cx="12400554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2400554" cy="5562600"/>
                <a:chOff x="288758" y="333948"/>
                <a:chExt cx="12023047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938402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fibres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68351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Raw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280327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conversion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Remote </a:t>
                  </a:r>
                  <a:r>
                    <a:rPr lang="it-IT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repository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CINECA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274074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Transfer to remote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repository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6" name="Connettore 4 15"/>
          <p:cNvCxnSpPr/>
          <p:nvPr/>
        </p:nvCxnSpPr>
        <p:spPr>
          <a:xfrm>
            <a:off x="1714501" y="1082996"/>
            <a:ext cx="1400113" cy="1033674"/>
          </a:xfrm>
          <a:prstGeom prst="bentConnector3">
            <a:avLst>
              <a:gd name="adj1" fmla="val 100414"/>
            </a:avLst>
          </a:prstGeom>
          <a:ln w="762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/>
          <p:nvPr/>
        </p:nvCxnSpPr>
        <p:spPr>
          <a:xfrm rot="10800000" flipV="1">
            <a:off x="3316683" y="1104886"/>
            <a:ext cx="1548799" cy="893094"/>
          </a:xfrm>
          <a:prstGeom prst="bentConnector3">
            <a:avLst>
              <a:gd name="adj1" fmla="val 97646"/>
            </a:avLst>
          </a:prstGeom>
          <a:ln w="762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1"/>
          <p:cNvCxnSpPr/>
          <p:nvPr/>
        </p:nvCxnSpPr>
        <p:spPr>
          <a:xfrm flipV="1">
            <a:off x="4556384" y="4576306"/>
            <a:ext cx="788272" cy="0"/>
          </a:xfrm>
          <a:prstGeom prst="straightConnector1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hardware ports names)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9895114" y="-359228"/>
            <a:ext cx="24345901" cy="6858000"/>
            <a:chOff x="-9895114" y="-359228"/>
            <a:chExt cx="24345901" cy="6858000"/>
          </a:xfrm>
        </p:grpSpPr>
        <p:grpSp>
          <p:nvGrpSpPr>
            <p:cNvPr id="5" name="Group 4"/>
            <p:cNvGrpSpPr/>
            <p:nvPr/>
          </p:nvGrpSpPr>
          <p:grpSpPr>
            <a:xfrm>
              <a:off x="-9895114" y="-359228"/>
              <a:ext cx="24345901" cy="6858000"/>
              <a:chOff x="-9895114" y="-359228"/>
              <a:chExt cx="24345901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2" r="11330"/>
              <a:stretch/>
            </p:blipFill>
            <p:spPr>
              <a:xfrm>
                <a:off x="-9895114" y="-359228"/>
                <a:ext cx="8098971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9" r="11385"/>
              <a:stretch/>
            </p:blipFill>
            <p:spPr>
              <a:xfrm>
                <a:off x="-1796143" y="-359228"/>
                <a:ext cx="8066316" cy="68580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51" r="9779"/>
              <a:stretch/>
            </p:blipFill>
            <p:spPr>
              <a:xfrm>
                <a:off x="6319157" y="-359228"/>
                <a:ext cx="8131630" cy="6858000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-9895114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179614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7017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475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1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15434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5078</TotalTime>
  <Words>788</Words>
  <Application>Microsoft Office PowerPoint</Application>
  <PresentationFormat>Widescreen</PresentationFormat>
  <Paragraphs>424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204</cp:revision>
  <dcterms:created xsi:type="dcterms:W3CDTF">2013-11-04T09:16:53Z</dcterms:created>
  <dcterms:modified xsi:type="dcterms:W3CDTF">2015-02-13T16:18:39Z</dcterms:modified>
</cp:coreProperties>
</file>